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3744416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Тема1</a:t>
            </a:r>
            <a:r>
              <a:rPr lang="ru-RU" sz="3100" dirty="0"/>
              <a:t>.  КОНСТРУКЦИОННЫЕ МАТЕРИАЛЫ. </a:t>
            </a:r>
            <a:r>
              <a:rPr lang="ru-RU" sz="3100" dirty="0" smtClean="0"/>
              <a:t>КЛАССИФИКАЦИЯ</a:t>
            </a:r>
            <a:r>
              <a:rPr lang="ru-RU" sz="3100" dirty="0"/>
              <a:t>. </a:t>
            </a:r>
            <a:r>
              <a:rPr lang="ru-RU" sz="3100" dirty="0" smtClean="0"/>
              <a:t>СВОЙСТВА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017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51350"/>
            <a:ext cx="1628775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Эксплуатационные свойства</a:t>
            </a:r>
          </a:p>
          <a:p>
            <a:pPr marL="109728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эксплуатационным (служебным) свойствам  относятся жаростойкость,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жаропрочность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износостойкость, радиационная стойкость, коррозионная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стойкость и др. </a:t>
            </a:r>
          </a:p>
          <a:p>
            <a:pPr marL="109728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Жаростойкость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характеризует способность металлического материала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сопротивляться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окислению в газовой среде при высокой температуре. </a:t>
            </a:r>
          </a:p>
          <a:p>
            <a:pPr marL="109728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Жаропрочность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характеризует способность материала сохранять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при высокой температуре. </a:t>
            </a:r>
          </a:p>
          <a:p>
            <a:pPr marL="109728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Износостойкость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сопротивляться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поверхностных слоев при трении. </a:t>
            </a:r>
          </a:p>
          <a:p>
            <a:pPr marL="109728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Радиационная стойкость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характеризует способность материала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сопротивляться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действию ядерного облучения. </a:t>
            </a:r>
          </a:p>
        </p:txBody>
      </p:sp>
    </p:spTree>
    <p:extLst>
      <p:ext uri="{BB962C8B-B14F-4D97-AF65-F5344CB8AC3E}">
        <p14:creationId xmlns:p14="http://schemas.microsoft.com/office/powerpoint/2010/main" val="10151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Слайд № 2 переписать в тетрадь, в слайде №6 свойства , переписать только сами названия свойств, без определения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Домашнее задание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0521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1329"/>
            <a:ext cx="8291264" cy="795543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делятся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неметаллические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композиционные.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3600" dirty="0"/>
              <a:t>1.1. Классификация конструкционных материалов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8028384" cy="371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0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522507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dirty="0"/>
              <a:t> </a:t>
            </a:r>
          </a:p>
          <a:p>
            <a:pPr marL="109728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 материалы.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  относятся  все  металлы  и  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Среди  них  можно  выделить  несколько  групп,  отличающихся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друга по свойствам: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железо и сплавы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– стали и чугуны;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металлы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эту группу входят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 сплавы, такие как медь, алюминий, титан, никель и др.;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Благородные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К  ним  относятся  золото,  серебро,  платина;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Редкоземельные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лантан, неодим, празеодим.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35" y="-1871"/>
            <a:ext cx="1998065" cy="14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19" y="-1872"/>
            <a:ext cx="1944216" cy="148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12" y="-1872"/>
            <a:ext cx="1982207" cy="14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1527832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3"/>
            <a:ext cx="1691680" cy="14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3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81328"/>
            <a:ext cx="8928992" cy="4683976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Неметаллические материалы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них также можно выделить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материалы на основе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высокомолекулярных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соединений –  полимеров,  как  правило,  с  наполнителями;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Керамические  материалы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(керамика).  Основой  этих  материалов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порошки тугоплавких соединений типа карбидов, боридов,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нитридов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оксидов. Например: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Cr7C3,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Ni3B, TiB2, BN,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Al2O3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SiO2, ZrO2 и др.;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Металлокерамические материалы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металлокерамика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  этих материалах основой является керамика, в которую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некоторое количество металла, являющегося связкой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обеспечивающего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 свойства,  как  пластичность  и  вязкость;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 собой  систему,  состоящую  из  оксидов  различных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первую очередь оксида кремния SiO2;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каучука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углеродноводородного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полимера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серы и других элементов;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Сложная органическая ткань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" y="3271"/>
            <a:ext cx="1396751" cy="146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15" y="3271"/>
            <a:ext cx="1285735" cy="145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194" y="6543"/>
            <a:ext cx="1624336" cy="145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30" y="0"/>
            <a:ext cx="1503251" cy="144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21" y="0"/>
            <a:ext cx="1703851" cy="146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295" y="0"/>
            <a:ext cx="1500706" cy="144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8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5936" y="476672"/>
            <a:ext cx="4824536" cy="5976664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Композиционные материалы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собой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искусственным  путем  из  двух  и  более  разнородных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сильно  отличающихся  друг  от  друга  по  свойствам.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результате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 существенно  отличается  по  свойствам  от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компонентов, т.е. получаемый материал имеет новый комплекс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 композиционных материалов могут  входить  как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неметаллические составляющие.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8" y="1124744"/>
            <a:ext cx="369792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0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4752528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материалов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Механические свойства  характеризуют способность материалов сопротивляться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сил.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механическим свойствам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 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 это способность материала сопротивляться разрушающему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сил. </a:t>
            </a:r>
          </a:p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 это способность материала сопротивляться внедрению в него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более твердого тела под действием нагрузки. </a:t>
            </a:r>
          </a:p>
          <a:p>
            <a:pPr marL="109728" indent="0" algn="just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Вязкостью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называется свойство материала сопротивляться разрушению под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динамических нагрузок. </a:t>
            </a:r>
          </a:p>
          <a:p>
            <a:pPr marL="109728" indent="0" algn="just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Упругость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 это свойство материалов восстанавливать свои размеры и форму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прекращения действия нагрузки. </a:t>
            </a:r>
          </a:p>
          <a:p>
            <a:pPr marL="109728" indent="0" algn="just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Пластичностью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называется способность материалов изменять свои размеры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действием внешних сил, не разрушаясь при этом. </a:t>
            </a:r>
          </a:p>
          <a:p>
            <a:pPr marL="109728" indent="0" algn="just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Хрупкость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 это свойство материалов разрушаться под действием внешних сил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остаточных деформаций.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1.2.  Свойства </a:t>
            </a:r>
            <a:r>
              <a:rPr lang="ru-RU" sz="3200" dirty="0"/>
              <a:t>конструкционных материалов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06" y="5927231"/>
            <a:ext cx="5071194" cy="9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1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9911" y="321533"/>
            <a:ext cx="8229600" cy="5674635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</a:t>
            </a:r>
          </a:p>
          <a:p>
            <a:pPr marL="109728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 определяют способность материалов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 видом обработки.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Литейные свойства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характеризуются способностью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 и сплавов в расплавленном состоянии хорошо заполнять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литейной формы и точно воспроизводить ее очертания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Ковкость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 это способность металлов и сплавов подвергаться различным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давлением без разрушения. 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Свариваемость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определяется способностью материалов образовывать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сварные соединения. 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Обрабатываемость резанием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определяется способностью материалов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обработке режущим инструментом.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размеров образца под действием нагрузки.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770" y="4192"/>
            <a:ext cx="631230" cy="685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4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5890659"/>
          </a:xfrm>
        </p:spPr>
        <p:txBody>
          <a:bodyPr>
            <a:normAutofit fontScale="47500" lnSpcReduction="20000"/>
          </a:bodyPr>
          <a:lstStyle/>
          <a:p>
            <a:pPr marL="109728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свойства</a:t>
            </a:r>
          </a:p>
          <a:p>
            <a:pPr marL="109728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Плотностью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называется отношение массы однородного материала к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единице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объема. Это свойство важно при использовании материалов в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авиационной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ракетной технике, где создаваемые конструкции должны быть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легкими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прочными. </a:t>
            </a:r>
          </a:p>
          <a:p>
            <a:pPr marL="109728" indent="0" algn="just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плавления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—  это такая температура, при которой металл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твердого состояния в  жидкое. Чем ниже температура плавления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 легче протекают процессы его плавления, сварки и тем они дешевле. </a:t>
            </a:r>
          </a:p>
          <a:p>
            <a:pPr marL="109728" indent="0" algn="just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Электропроводностью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называется способность материала хорошо и без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потерь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выделение тепла проводить электрический ток. Хорошей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электропроводностью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металлы и их сплавы, особенно медь и алюминий.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неметаллических материалов не способны проводить электрический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также является важным свойством, используемом в электроизоляционных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материалах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728" indent="0" algn="just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Теплопроводность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—  это  способность материала переносить теплоту от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нагретых частей тел к менее нагретым. Хорошей теплопроводностью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характеризуются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материалы. </a:t>
            </a:r>
          </a:p>
        </p:txBody>
      </p:sp>
    </p:spTree>
    <p:extLst>
      <p:ext uri="{BB962C8B-B14F-4D97-AF65-F5344CB8AC3E}">
        <p14:creationId xmlns:p14="http://schemas.microsoft.com/office/powerpoint/2010/main" val="27953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674635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Магнитными свойствами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т.е. способностью хорошо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намагничиваться обладают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железо, никель, кобальт и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728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 характеризуют склонность материалов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различными веществами и связаны со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противостоять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вредному действию этих веществ.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 и сплавов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сопротивляться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действию различных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 называется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коррозионной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стойкостью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аналогичная способность неметаллических материалов  —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стойкостью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57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</TotalTime>
  <Words>844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Тема1.  КОНСТРУКЦИОННЫЕ МАТЕРИАЛЫ. КЛАССИФИКАЦИЯ. СВОЙСТВА   </vt:lpstr>
      <vt:lpstr> 1.1. Классификация конструкционных материалов </vt:lpstr>
      <vt:lpstr>Презентация PowerPoint</vt:lpstr>
      <vt:lpstr>Презентация PowerPoint</vt:lpstr>
      <vt:lpstr>Презентация PowerPoint</vt:lpstr>
      <vt:lpstr>1.2.  Свойства конструкционных материалов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Тема1.  КОНСТРУКЦИОННЫЕ МАТЕРИАЛЫ. КЛАССИФИКАЦИЯ. МЕТОДЫ АНАЛИЗА СТРОЕНИЯ. ОЦЕНКА СВОЙСТВ</dc:title>
  <dc:creator>Лена</dc:creator>
  <cp:lastModifiedBy>Архипова Татьяна Ивановна</cp:lastModifiedBy>
  <cp:revision>11</cp:revision>
  <dcterms:created xsi:type="dcterms:W3CDTF">2014-09-14T18:08:29Z</dcterms:created>
  <dcterms:modified xsi:type="dcterms:W3CDTF">2021-10-19T11:36:26Z</dcterms:modified>
</cp:coreProperties>
</file>